
<file path=[Content_Types].xml><?xml version="1.0" encoding="utf-8"?>
<Types xmlns="http://schemas.openxmlformats.org/package/2006/content-types">
  <Default Extension="png" ContentType="image/png"/>
  <Default Extension="mp3" ContentType="audio/mpe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60" r:id="rId8"/>
    <p:sldId id="261" r:id="rId9"/>
    <p:sldId id="259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3" d="100"/>
          <a:sy n="93" d="100"/>
        </p:scale>
        <p:origin x="25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media1.mov>
</file>

<file path=ppt/media/media2.mp3>
</file>

<file path=ppt/media/media3.mp4>
</file>

<file path=ppt/media/media4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128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6910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4814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347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3945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7189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5149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6655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6134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6923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9216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1493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7" Type="http://schemas.openxmlformats.org/officeDocument/2006/relationships/image" Target="../media/image3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p3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3.pn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5288" y="-438150"/>
            <a:ext cx="12982575" cy="77343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14943" y="375743"/>
            <a:ext cx="9144000" cy="1134805"/>
          </a:xfrm>
        </p:spPr>
        <p:txBody>
          <a:bodyPr>
            <a:normAutofit/>
          </a:bodyPr>
          <a:lstStyle/>
          <a:p>
            <a:r>
              <a:rPr lang="en-GB" sz="7200" b="1" dirty="0" smtClean="0">
                <a:solidFill>
                  <a:schemeClr val="bg1"/>
                </a:solidFill>
              </a:rPr>
              <a:t>Solar Sounds</a:t>
            </a:r>
            <a:endParaRPr lang="en-GB" sz="7200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048000"/>
            <a:ext cx="9144000" cy="2209800"/>
          </a:xfrm>
        </p:spPr>
        <p:txBody>
          <a:bodyPr>
            <a:normAutofit/>
          </a:bodyPr>
          <a:lstStyle/>
          <a:p>
            <a:r>
              <a:rPr lang="en-GB" sz="4000" b="1" dirty="0" err="1" smtClean="0">
                <a:solidFill>
                  <a:schemeClr val="bg1"/>
                </a:solidFill>
              </a:rPr>
              <a:t>Sonify</a:t>
            </a:r>
            <a:r>
              <a:rPr lang="en-GB" sz="4000" b="1" dirty="0" smtClean="0">
                <a:solidFill>
                  <a:schemeClr val="bg1"/>
                </a:solidFill>
              </a:rPr>
              <a:t> Space for Fun and Profit</a:t>
            </a:r>
            <a:endParaRPr lang="en-GB" sz="4000" b="1" dirty="0">
              <a:solidFill>
                <a:schemeClr val="bg1"/>
              </a:solidFill>
            </a:endParaRPr>
          </a:p>
          <a:p>
            <a:r>
              <a:rPr lang="en-GB" sz="4000" b="1" dirty="0" smtClean="0">
                <a:solidFill>
                  <a:schemeClr val="bg1"/>
                </a:solidFill>
              </a:rPr>
              <a:t>Open Data for All</a:t>
            </a:r>
          </a:p>
          <a:p>
            <a:r>
              <a:rPr lang="en-GB" sz="2800" b="1" dirty="0" smtClean="0">
                <a:solidFill>
                  <a:schemeClr val="bg1"/>
                </a:solidFill>
              </a:rPr>
              <a:t>Amelia, Benjy, James, Jasmin, Serena, and Trevor</a:t>
            </a:r>
            <a:endParaRPr lang="en-GB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64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361599"/>
          </a:xfrm>
        </p:spPr>
        <p:txBody>
          <a:bodyPr>
            <a:normAutofit/>
          </a:bodyPr>
          <a:lstStyle/>
          <a:p>
            <a:pPr algn="ctr"/>
            <a:r>
              <a:rPr lang="en-GB" dirty="0" smtClean="0"/>
              <a:t>Open data is collected and interpreted in many ways. Could sound help give a feel for the data?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809103"/>
            <a:ext cx="10515600" cy="3367859"/>
          </a:xfrm>
        </p:spPr>
        <p:txBody>
          <a:bodyPr>
            <a:normAutofit lnSpcReduction="10000"/>
          </a:bodyPr>
          <a:lstStyle/>
          <a:p>
            <a:r>
              <a:rPr lang="en-GB" dirty="0" smtClean="0"/>
              <a:t>We looked at 3 different ways to create sound from open data collected by NASA and other Space Agencies</a:t>
            </a:r>
          </a:p>
          <a:p>
            <a:r>
              <a:rPr lang="en-GB" dirty="0" smtClean="0"/>
              <a:t>A scratch based program to interpret the sun’s surface as a series of frequencies</a:t>
            </a:r>
          </a:p>
          <a:p>
            <a:r>
              <a:rPr lang="en-GB" dirty="0" smtClean="0"/>
              <a:t>A Unity 3D model of the solar system with sounds giving information about planets’ orbits and distance with some solar wind information</a:t>
            </a:r>
          </a:p>
          <a:p>
            <a:r>
              <a:rPr lang="en-GB" dirty="0" smtClean="0"/>
              <a:t>3 tools to make a sonic Histogram using 52 notes to indicate the distribution of brightness on a solar image.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022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 smtClean="0"/>
              <a:t>Scratch Code to </a:t>
            </a:r>
            <a:r>
              <a:rPr lang="en-GB" dirty="0" err="1" smtClean="0"/>
              <a:t>sonify</a:t>
            </a:r>
            <a:r>
              <a:rPr lang="en-GB" dirty="0" smtClean="0"/>
              <a:t> the sun’s various </a:t>
            </a:r>
            <a:r>
              <a:rPr lang="en-GB" dirty="0" err="1" smtClean="0"/>
              <a:t>wavelenghts</a:t>
            </a:r>
            <a:endParaRPr lang="en-GB" dirty="0"/>
          </a:p>
        </p:txBody>
      </p:sp>
      <p:pic>
        <p:nvPicPr>
          <p:cNvPr id="4" name="solar sonification 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404360" y="1864360"/>
            <a:ext cx="6949440" cy="4343400"/>
          </a:xfrm>
          <a:prstGeom prst="rect">
            <a:avLst/>
          </a:prstGeom>
        </p:spPr>
      </p:pic>
      <p:pic>
        <p:nvPicPr>
          <p:cNvPr id="5" name="Sonification space apps 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941685" y="784224"/>
            <a:ext cx="487363" cy="48736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7520" y="2052320"/>
            <a:ext cx="31598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Light spot = tinkling piano</a:t>
            </a:r>
          </a:p>
          <a:p>
            <a:r>
              <a:rPr lang="en-GB" dirty="0" smtClean="0"/>
              <a:t>Dark spots = grumbling Timpani</a:t>
            </a:r>
          </a:p>
          <a:p>
            <a:r>
              <a:rPr lang="en-GB" dirty="0" smtClean="0"/>
              <a:t>“Noise” = cymbal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 flipH="1">
            <a:off x="523236" y="3129280"/>
            <a:ext cx="331724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Frequencies (Angstrom)</a:t>
            </a:r>
          </a:p>
          <a:p>
            <a:endParaRPr lang="en-GB" dirty="0"/>
          </a:p>
          <a:p>
            <a:r>
              <a:rPr lang="en-GB" dirty="0" smtClean="0"/>
              <a:t>94 = green</a:t>
            </a:r>
          </a:p>
          <a:p>
            <a:r>
              <a:rPr lang="en-GB" dirty="0" smtClean="0"/>
              <a:t>131 = blue</a:t>
            </a:r>
          </a:p>
          <a:p>
            <a:r>
              <a:rPr lang="en-GB" dirty="0" smtClean="0"/>
              <a:t>171 = gold</a:t>
            </a:r>
          </a:p>
          <a:p>
            <a:r>
              <a:rPr lang="en-GB" dirty="0" smtClean="0"/>
              <a:t>193 = rust</a:t>
            </a:r>
          </a:p>
          <a:p>
            <a:r>
              <a:rPr lang="en-GB" dirty="0" smtClean="0"/>
              <a:t>211 = purple</a:t>
            </a:r>
          </a:p>
          <a:p>
            <a:r>
              <a:rPr lang="en-GB" dirty="0" smtClean="0"/>
              <a:t>304 = red</a:t>
            </a:r>
          </a:p>
          <a:p>
            <a:r>
              <a:rPr lang="en-GB" dirty="0" smtClean="0"/>
              <a:t>335 = blue</a:t>
            </a:r>
          </a:p>
          <a:p>
            <a:r>
              <a:rPr lang="en-GB" dirty="0" smtClean="0"/>
              <a:t>1600 = olive green</a:t>
            </a:r>
          </a:p>
          <a:p>
            <a:r>
              <a:rPr lang="en-GB" dirty="0" smtClean="0"/>
              <a:t>1700 = off salmon pink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6357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23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4395"/>
          </a:xfrm>
        </p:spPr>
        <p:txBody>
          <a:bodyPr/>
          <a:lstStyle/>
          <a:p>
            <a:r>
              <a:rPr lang="en-GB" dirty="0"/>
              <a:t>Solar Simulation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9520"/>
            <a:ext cx="10515600" cy="5151120"/>
          </a:xfrm>
        </p:spPr>
        <p:txBody>
          <a:bodyPr>
            <a:normAutofit fontScale="85000" lnSpcReduction="20000"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GB" dirty="0">
                <a:solidFill>
                  <a:schemeClr val="dk1"/>
                </a:solidFill>
              </a:rPr>
              <a:t>I have been working on an accessible online tool which gives an solar experience both visually and, primarily, audibly. </a:t>
            </a:r>
          </a:p>
          <a:p>
            <a:pPr marL="0" lvl="0" indent="0">
              <a:spcBef>
                <a:spcPts val="0"/>
              </a:spcBef>
              <a:buNone/>
            </a:pPr>
            <a:endParaRPr lang="en-GB" dirty="0">
              <a:solidFill>
                <a:schemeClr val="dk1"/>
              </a:solidFill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GB" dirty="0">
                <a:solidFill>
                  <a:schemeClr val="dk1"/>
                </a:solidFill>
              </a:rPr>
              <a:t>Nasa planetary data has been translated into 3d by Unity to create the following features: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Scaled : 𝑥 seconds = 1 earth year | 1 m = diameter of earth | 5m = earth’s orbital distance | Sun not to scale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Trail distance is proportional to planet’s diameter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Audio volume is proportional to planet’s diameter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Audio clip is scaled to play clip twice per orbit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Time scale slows as you approach the sun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Sound clips made in </a:t>
            </a:r>
            <a:r>
              <a:rPr lang="en-GB" dirty="0" err="1" smtClean="0">
                <a:solidFill>
                  <a:schemeClr val="dk1"/>
                </a:solidFill>
              </a:rPr>
              <a:t>Garageband</a:t>
            </a:r>
            <a:r>
              <a:rPr lang="en-GB" dirty="0" smtClean="0">
                <a:solidFill>
                  <a:schemeClr val="dk1"/>
                </a:solidFill>
              </a:rPr>
              <a:t> </a:t>
            </a:r>
            <a:r>
              <a:rPr lang="en-GB" dirty="0">
                <a:solidFill>
                  <a:schemeClr val="dk1"/>
                </a:solidFill>
              </a:rPr>
              <a:t>to represent terrestrial and gas giant planets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Planet textures from </a:t>
            </a:r>
            <a:r>
              <a:rPr lang="en-GB" dirty="0" err="1">
                <a:solidFill>
                  <a:schemeClr val="dk1"/>
                </a:solidFill>
              </a:rPr>
              <a:t>solarsystemscope</a:t>
            </a:r>
            <a:endParaRPr lang="en-GB" dirty="0">
              <a:solidFill>
                <a:schemeClr val="dk1"/>
              </a:solidFill>
            </a:endParaRP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Skybox from Unity Asset Store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Post </a:t>
            </a:r>
            <a:r>
              <a:rPr lang="en-GB" dirty="0" smtClean="0">
                <a:solidFill>
                  <a:schemeClr val="dk1"/>
                </a:solidFill>
              </a:rPr>
              <a:t>processing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endParaRPr lang="en-GB" dirty="0">
              <a:solidFill>
                <a:schemeClr val="dk1"/>
              </a:solidFill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GB" dirty="0" smtClean="0">
                <a:solidFill>
                  <a:schemeClr val="dk1"/>
                </a:solidFill>
              </a:rPr>
              <a:t>Looking </a:t>
            </a:r>
            <a:r>
              <a:rPr lang="en-GB" dirty="0">
                <a:solidFill>
                  <a:schemeClr val="dk1"/>
                </a:solidFill>
              </a:rPr>
              <a:t>forwards, I would like to add </a:t>
            </a:r>
            <a:r>
              <a:rPr lang="en-GB" dirty="0" err="1">
                <a:solidFill>
                  <a:schemeClr val="dk1"/>
                </a:solidFill>
              </a:rPr>
              <a:t>exosolar</a:t>
            </a:r>
            <a:r>
              <a:rPr lang="en-GB" dirty="0">
                <a:solidFill>
                  <a:schemeClr val="dk1"/>
                </a:solidFill>
              </a:rPr>
              <a:t> systems using the Nasa Exoplanet Archive and </a:t>
            </a:r>
            <a:r>
              <a:rPr lang="en-GB" dirty="0" err="1">
                <a:solidFill>
                  <a:schemeClr val="dk1"/>
                </a:solidFill>
              </a:rPr>
              <a:t>sonify</a:t>
            </a:r>
            <a:r>
              <a:rPr lang="en-GB" dirty="0">
                <a:solidFill>
                  <a:schemeClr val="dk1"/>
                </a:solidFill>
              </a:rPr>
              <a:t> solar flares data using H3LloVis and the Unity Particle system.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613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716520" cy="422275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Unity 3D</a:t>
            </a:r>
            <a:endParaRPr lang="en-GB" dirty="0"/>
          </a:p>
        </p:txBody>
      </p:sp>
      <p:pic>
        <p:nvPicPr>
          <p:cNvPr id="4" name="Solar sounds fin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7874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274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Sonify</a:t>
            </a:r>
            <a:r>
              <a:rPr lang="en-GB" dirty="0" smtClean="0"/>
              <a:t> the sun python tool suite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Tool </a:t>
            </a:r>
            <a:r>
              <a:rPr lang="en-GB" dirty="0"/>
              <a:t>to download data </a:t>
            </a:r>
            <a:r>
              <a:rPr lang="en-GB" dirty="0" smtClean="0"/>
              <a:t>set as </a:t>
            </a:r>
            <a:r>
              <a:rPr lang="en-GB" dirty="0" err="1" smtClean="0"/>
              <a:t>png</a:t>
            </a:r>
            <a:endParaRPr lang="en-GB" dirty="0" smtClean="0"/>
          </a:p>
          <a:p>
            <a:r>
              <a:rPr lang="en-GB" dirty="0" smtClean="0"/>
              <a:t>Tool to create histogram of </a:t>
            </a:r>
            <a:r>
              <a:rPr lang="en-GB" dirty="0" err="1" smtClean="0"/>
              <a:t>png</a:t>
            </a:r>
            <a:r>
              <a:rPr lang="en-GB" dirty="0" smtClean="0"/>
              <a:t> to a csv</a:t>
            </a:r>
          </a:p>
          <a:p>
            <a:r>
              <a:rPr lang="en-GB" dirty="0" smtClean="0"/>
              <a:t>Tool to turn csv to sound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4565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0281" y="548700"/>
            <a:ext cx="6271054" cy="62463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Sun song</a:t>
            </a:r>
            <a:endParaRPr lang="en-GB" dirty="0"/>
          </a:p>
        </p:txBody>
      </p:sp>
      <p:pic>
        <p:nvPicPr>
          <p:cNvPr id="4" name="sunso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91877" y="3226980"/>
            <a:ext cx="487363" cy="4873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7222" y="5609967"/>
            <a:ext cx="36493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https://www.esa.int/ESA_Multimedia/Images/2022/03/The_Sun_in_high_resolution</a:t>
            </a:r>
          </a:p>
        </p:txBody>
      </p:sp>
    </p:spTree>
    <p:extLst>
      <p:ext uri="{BB962C8B-B14F-4D97-AF65-F5344CB8AC3E}">
        <p14:creationId xmlns:p14="http://schemas.microsoft.com/office/powerpoint/2010/main" val="2010410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3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activity xmlns="ed6a0186-ac5c-4e6c-a635-67fa44a39d9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4122F5A3EBEB45AD1EFA247B27DB73" ma:contentTypeVersion="18" ma:contentTypeDescription="Create a new document." ma:contentTypeScope="" ma:versionID="763006971c7655b4b084acc0e3b296a2">
  <xsd:schema xmlns:xsd="http://www.w3.org/2001/XMLSchema" xmlns:xs="http://www.w3.org/2001/XMLSchema" xmlns:p="http://schemas.microsoft.com/office/2006/metadata/properties" xmlns:ns1="http://schemas.microsoft.com/sharepoint/v3" xmlns:ns3="54822639-4dc5-4da8-ab04-0949286e4842" xmlns:ns4="ed6a0186-ac5c-4e6c-a635-67fa44a39d93" targetNamespace="http://schemas.microsoft.com/office/2006/metadata/properties" ma:root="true" ma:fieldsID="554aaf692dccbc11188a1b40afde13ae" ns1:_="" ns3:_="" ns4:_="">
    <xsd:import namespace="http://schemas.microsoft.com/sharepoint/v3"/>
    <xsd:import namespace="54822639-4dc5-4da8-ab04-0949286e4842"/>
    <xsd:import namespace="ed6a0186-ac5c-4e6c-a635-67fa44a39d93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Location" minOccurs="0"/>
                <xsd:element ref="ns1:_ip_UnifiedCompliancePolicyProperties" minOccurs="0"/>
                <xsd:element ref="ns1:_ip_UnifiedCompliancePolicyUIAction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4:MediaLengthInSeconds" minOccurs="0"/>
                <xsd:element ref="ns4:_activity" minOccurs="0"/>
                <xsd:element ref="ns4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6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17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822639-4dc5-4da8-ab04-0949286e484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6a0186-ac5c-4e6c-a635-67fa44a39d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5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8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3" nillable="true" ma:displayName="Length (seconds)" ma:internalName="MediaLengthInSeconds" ma:readOnly="true">
      <xsd:simpleType>
        <xsd:restriction base="dms:Unknown"/>
      </xsd:simpleType>
    </xsd:element>
    <xsd:element name="_activity" ma:index="24" nillable="true" ma:displayName="_activity" ma:hidden="true" ma:internalName="_activity">
      <xsd:simpleType>
        <xsd:restriction base="dms:Note"/>
      </xsd:simple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6E0E9AA-D709-424E-88EC-B26CA1834934}">
  <ds:schemaRefs>
    <ds:schemaRef ds:uri="54822639-4dc5-4da8-ab04-0949286e4842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ed6a0186-ac5c-4e6c-a635-67fa44a39d93"/>
    <ds:schemaRef ds:uri="http://purl.org/dc/terms/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EC33467C-9E8B-4435-ABC1-AC9E1408C10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4822639-4dc5-4da8-ab04-0949286e4842"/>
    <ds:schemaRef ds:uri="ed6a0186-ac5c-4e6c-a635-67fa44a39d9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6AA5F59-A838-4798-BA82-C7257F1E976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362</Words>
  <Application>Microsoft Office PowerPoint</Application>
  <PresentationFormat>Widescreen</PresentationFormat>
  <Paragraphs>46</Paragraphs>
  <Slides>7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Solar Sounds</vt:lpstr>
      <vt:lpstr>Open data is collected and interpreted in many ways. Could sound help give a feel for the data?</vt:lpstr>
      <vt:lpstr>Scratch Code to sonify the sun’s various wavelenghts</vt:lpstr>
      <vt:lpstr>Solar Simulation</vt:lpstr>
      <vt:lpstr>Unity 3D</vt:lpstr>
      <vt:lpstr>Sonify the sun python tool suite</vt:lpstr>
      <vt:lpstr>Sun song</vt:lpstr>
    </vt:vector>
  </TitlesOfParts>
  <Company>University of Exeter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Solar Sounds</dc:title>
  <dc:creator>Sharp, Trevor</dc:creator>
  <cp:lastModifiedBy>Sharp, Trevor</cp:lastModifiedBy>
  <cp:revision>24</cp:revision>
  <dcterms:created xsi:type="dcterms:W3CDTF">2023-10-07T13:35:46Z</dcterms:created>
  <dcterms:modified xsi:type="dcterms:W3CDTF">2023-10-08T19:45:36Z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0x010100CF4122F5A3EBEB45AD1EFA247B27DB73</vt:lpwstr>
  </property>
</Properties>
</file>

<file path=docProps/thumbnail.jpeg>
</file>